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33" r:id="rId3"/>
    <p:sldId id="300" r:id="rId4"/>
    <p:sldId id="301" r:id="rId5"/>
    <p:sldId id="327" r:id="rId6"/>
    <p:sldId id="332" r:id="rId7"/>
    <p:sldId id="320" r:id="rId8"/>
    <p:sldId id="303" r:id="rId9"/>
    <p:sldId id="304" r:id="rId10"/>
    <p:sldId id="330" r:id="rId11"/>
    <p:sldId id="329" r:id="rId12"/>
    <p:sldId id="324" r:id="rId13"/>
    <p:sldId id="312" r:id="rId14"/>
    <p:sldId id="321" r:id="rId15"/>
    <p:sldId id="276" r:id="rId1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81" autoAdjust="0"/>
    <p:restoredTop sz="91635" autoAdjust="0"/>
  </p:normalViewPr>
  <p:slideViewPr>
    <p:cSldViewPr>
      <p:cViewPr varScale="1">
        <p:scale>
          <a:sx n="80" d="100"/>
          <a:sy n="80" d="100"/>
        </p:scale>
        <p:origin x="-797" y="-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1EAE04D-41E5-4530-B808-A88C3C548EBA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61E6DE-DC84-43CC-AC07-8FF3C001BE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149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1BE9CB-1F57-4F3B-BC62-ECB726E8D740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617BDD-8C1F-4F70-AC43-2B7CF5EB79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95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6FD5-DD75-4073-A3F3-A9354A0C531C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2D14-EE06-445A-B917-D6BFE062572D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4D66-D42A-4EB7-8A9B-4A2C7CD8C31C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DC21-0897-4231-AE8B-D9CB30EAD2C9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3822-6FFA-48E3-82D8-CF0E00AF5904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B97D-31BF-424F-9944-82195A1FC152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F683-4405-46A6-9745-9A14279973CD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2437-BDDA-4F53-ADFA-D9C120B9A2B7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E7B4-81F3-4899-83DA-A687DC271913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C819-39AB-4A0D-915F-70246BAD516D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FC49-4FEA-469F-80C8-535CA4CE70B2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@ TTTC, Dhaka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27DD8-A6A7-4737-BDDA-05E8E93A3A20}" type="datetime1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3477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CBT&amp;A Training @ TTTC, Dhaka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A1E3-07E0-4437-A7CA-F40E71CB1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flower_112-7295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1" y="1837944"/>
            <a:ext cx="3296653" cy="250545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00400" y="381000"/>
            <a:ext cx="5562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WELCOME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7400" y="4648201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Presented By:</a:t>
            </a:r>
          </a:p>
          <a:p>
            <a:r>
              <a:rPr lang="en-US" sz="2800" dirty="0"/>
              <a:t> Muhammad </a:t>
            </a:r>
            <a:r>
              <a:rPr lang="en-US" sz="2800" dirty="0" err="1"/>
              <a:t>Nazrul</a:t>
            </a:r>
            <a:r>
              <a:rPr lang="en-US" sz="2800" dirty="0"/>
              <a:t> Islam</a:t>
            </a:r>
          </a:p>
          <a:p>
            <a:r>
              <a:rPr lang="en-US" sz="2800" dirty="0"/>
              <a:t> Junior Instructor(RTV), Jamalpur TSC.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114800"/>
            <a:ext cx="5638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740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6808FA-BA53-4464-AB33-289D04E9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57600" y="294914"/>
            <a:ext cx="4572000" cy="744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Procedure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1447800"/>
            <a:ext cx="83058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Wear Appropriate PPE for the job.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Follow OSH.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Read provided JOB sheet and Specification sheet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Collect Tools, Equipment and Materials as per specification sheet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Prepare Tools, Equipment and Materials to do the job.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Connect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Transistor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according to testing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instruction.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39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6808FA-BA53-4464-AB33-289D04E9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294914"/>
            <a:ext cx="4572000" cy="744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Procedure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12954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Test and check.as per set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standards.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Identify Transistor terminals.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Submit Required evidence to the assessor.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A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Restore Tools, Equipment and Materials.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"/>
            </a:pPr>
            <a:r>
              <a:rPr lang="en-A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Clean the workplace.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 descr="How to Test a Transistor using Multimeter - Inst Tool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42929"/>
            <a:ext cx="5505450" cy="2076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5639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69DB10-B991-4A24-AAC4-B97CD1822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2514601"/>
            <a:ext cx="8229600" cy="2362200"/>
          </a:xfrm>
        </p:spPr>
        <p:txBody>
          <a:bodyPr/>
          <a:lstStyle/>
          <a:p>
            <a:r>
              <a:rPr lang="en-US" dirty="0"/>
              <a:t>Wear PPE</a:t>
            </a:r>
          </a:p>
          <a:p>
            <a:r>
              <a:rPr lang="en-US" dirty="0"/>
              <a:t>Take job sheet and specification sheet</a:t>
            </a:r>
          </a:p>
          <a:p>
            <a:r>
              <a:rPr lang="en-US" dirty="0"/>
              <a:t>Take </a:t>
            </a:r>
            <a:r>
              <a:rPr lang="en-US" dirty="0" smtClean="0"/>
              <a:t>tools, equipment and materials.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7A75C1-432B-4EAF-8FA1-36A8CC19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76637" y="814389"/>
            <a:ext cx="4495800" cy="960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5790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C68283-C7BF-4299-A061-B102C4007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376646"/>
            <a:ext cx="9448800" cy="31859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What we learned from this session</a:t>
            </a:r>
            <a:r>
              <a:rPr lang="en-US" sz="3600" dirty="0" smtClean="0"/>
              <a:t>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How to test a Transistor ?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§"/>
            </a:pPr>
            <a:r>
              <a:rPr lang="en-US" sz="3600" dirty="0"/>
              <a:t>How many terminals does a transistor have? What are the terminals? </a:t>
            </a:r>
            <a:endParaRPr lang="en-US" sz="3600" dirty="0" smtClean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C6A258F-AD28-4DB9-8A66-28ACF413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81755" y="8382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Review and Feed Back</a:t>
            </a:r>
          </a:p>
        </p:txBody>
      </p:sp>
    </p:spTree>
    <p:extLst>
      <p:ext uri="{BB962C8B-B14F-4D97-AF65-F5344CB8AC3E}">
        <p14:creationId xmlns:p14="http://schemas.microsoft.com/office/powerpoint/2010/main" xmlns="" val="9716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4B6053F-F0AE-42F2-BEBC-0D5E4B54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DB02188-D853-44A1-B930-377A17FABEE0}"/>
              </a:ext>
            </a:extLst>
          </p:cNvPr>
          <p:cNvSpPr txBox="1">
            <a:spLocks/>
          </p:cNvSpPr>
          <p:nvPr/>
        </p:nvSpPr>
        <p:spPr>
          <a:xfrm>
            <a:off x="2880865" y="5799914"/>
            <a:ext cx="5688935" cy="556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CBLM, Page-30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4108" y="685801"/>
            <a:ext cx="3733800" cy="72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Next Session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2908" y="1642955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Test SCR, DIAC, TRIAC using AVO meter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3107" y="2522556"/>
            <a:ext cx="5196336" cy="267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14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3124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2C1231-091D-4E15-A608-295C90BB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 descr="How to create that perfect thank you slide in your PowerPoint presenta –  Tell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18332"/>
            <a:ext cx="7933898" cy="573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1" y="2286000"/>
            <a:ext cx="4521200" cy="2543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8926" y="510159"/>
            <a:ext cx="4855029" cy="27188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8400" y="3228975"/>
            <a:ext cx="3429000" cy="256844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2057400" y="2286000"/>
            <a:ext cx="2438400" cy="268224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209800" y="2133600"/>
            <a:ext cx="1905000" cy="304800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525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9F8EC9-BC45-49C7-BE88-B58011470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1"/>
            <a:ext cx="8229600" cy="711633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Previous Session :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4B6053F-F0AE-42F2-BEBC-0D5E4B54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A74DD1D6-1D28-4EF5-8385-1A995A5C3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41950"/>
            <a:ext cx="7772400" cy="55670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/>
              <a:t>Measure Electrical Quantities</a:t>
            </a:r>
          </a:p>
          <a:p>
            <a:pPr marL="0" indent="0"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  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 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AAA90E31-0B0B-4100-AC67-557D4352323E}"/>
              </a:ext>
            </a:extLst>
          </p:cNvPr>
          <p:cNvSpPr txBox="1">
            <a:spLocks/>
          </p:cNvSpPr>
          <p:nvPr/>
        </p:nvSpPr>
        <p:spPr>
          <a:xfrm>
            <a:off x="2743200" y="4648200"/>
            <a:ext cx="7620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What is Resistance ?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US" sz="1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What is the full meaning of AVO ?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  </a:t>
            </a:r>
          </a:p>
          <a:p>
            <a:pPr marL="0" indent="0">
              <a:buNone/>
            </a:pPr>
            <a:r>
              <a:rPr lang="en-US" sz="2400" b="1" dirty="0"/>
              <a:t>  </a:t>
            </a:r>
          </a:p>
        </p:txBody>
      </p:sp>
      <p:sp>
        <p:nvSpPr>
          <p:cNvPr id="3" name="AutoShape 2" descr="Ohmmeter Usage | Basic Concepts and Test Equipment | Electronics Textbook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4" descr="Ohmmeter Usage | Basic Concepts and Test Equipment | Electronics Text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998655"/>
            <a:ext cx="3342779" cy="237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307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4EE08F-9D07-4876-8DA2-8287F66F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A135EB5-FD2F-4405-A61B-FAFE86B4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819400"/>
            <a:ext cx="8229600" cy="18288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</a:rPr>
              <a:t>Test Transistor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Using AVO meter according to industry standard within </a:t>
            </a:r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</a:rPr>
              <a:t>15 minutes.</a:t>
            </a:r>
            <a:endParaRPr lang="en-US" sz="2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Vrinda" panose="020B0502040204020203" pitchFamily="34" charset="0"/>
            </a:endParaRPr>
          </a:p>
          <a:p>
            <a:pPr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889000" y="2031067"/>
            <a:ext cx="784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</a:rPr>
              <a:t>At the end of the session, learners will be able to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628900" y="593725"/>
            <a:ext cx="6934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 of this Session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2274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C35BFA-CF53-4C72-BD5E-D37621972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590800"/>
            <a:ext cx="8229600" cy="2514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Discussion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Demonstration (4 Steps)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Feedback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Next Session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1CA5CF-8B8F-46B0-A6D9-5BF9B310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038600" y="1066800"/>
            <a:ext cx="4191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xmlns="" val="64606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44108" y="2057400"/>
            <a:ext cx="41616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Stimulation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3733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</a:t>
            </a:r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Success Story </a:t>
            </a:r>
          </a:p>
        </p:txBody>
      </p:sp>
    </p:spTree>
    <p:extLst>
      <p:ext uri="{BB962C8B-B14F-4D97-AF65-F5344CB8AC3E}">
        <p14:creationId xmlns:p14="http://schemas.microsoft.com/office/powerpoint/2010/main" xmlns="" val="5911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D104A80E-DF72-43FB-AC64-1776BB8765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37" b="10172"/>
          <a:stretch/>
        </p:blipFill>
        <p:spPr>
          <a:xfrm>
            <a:off x="3471862" y="1554162"/>
            <a:ext cx="5638800" cy="4802189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9248055-15AE-42C2-AD17-EE70EBCE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14800" y="381000"/>
            <a:ext cx="4114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PPE</a:t>
            </a:r>
          </a:p>
        </p:txBody>
      </p:sp>
    </p:spTree>
    <p:extLst>
      <p:ext uri="{BB962C8B-B14F-4D97-AF65-F5344CB8AC3E}">
        <p14:creationId xmlns:p14="http://schemas.microsoft.com/office/powerpoint/2010/main" xmlns="" val="24467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867384-0A84-490C-AB52-54CFD08BE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274518"/>
            <a:ext cx="7848600" cy="944682"/>
          </a:xfrm>
        </p:spPr>
        <p:txBody>
          <a:bodyPr>
            <a:noAutofit/>
          </a:bodyPr>
          <a:lstStyle/>
          <a:p>
            <a:r>
              <a:rPr lang="en-US" sz="3200" b="1" dirty="0"/>
              <a:t>Required Tools Equipment and Materials: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2CAEBE-3685-41D3-8776-FF933D14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860111B-19B3-4CC0-864E-F3CD957D8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7801365"/>
              </p:ext>
            </p:extLst>
          </p:nvPr>
        </p:nvGraphicFramePr>
        <p:xfrm>
          <a:off x="1739586" y="1393825"/>
          <a:ext cx="8699815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999">
                  <a:extLst>
                    <a:ext uri="{9D8B030D-6E8A-4147-A177-3AD203B41FA5}">
                      <a16:colId xmlns:a16="http://schemas.microsoft.com/office/drawing/2014/main" xmlns="" val="334815309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3694237243"/>
                    </a:ext>
                  </a:extLst>
                </a:gridCol>
                <a:gridCol w="3365816">
                  <a:extLst>
                    <a:ext uri="{9D8B030D-6E8A-4147-A177-3AD203B41FA5}">
                      <a16:colId xmlns:a16="http://schemas.microsoft.com/office/drawing/2014/main" xmlns="" val="4094917553"/>
                    </a:ext>
                  </a:extLst>
                </a:gridCol>
              </a:tblGrid>
              <a:tr h="574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Sl. No.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Tools and Equipment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Quantity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7217285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Vrinda" panose="020B0502040204020203" pitchFamily="34" charset="0"/>
                        </a:rPr>
                        <a:t>AVO</a:t>
                      </a:r>
                      <a:r>
                        <a:rPr lang="en-US" sz="2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Vrinda" panose="020B0502040204020203" pitchFamily="34" charset="0"/>
                        </a:rPr>
                        <a:t> meter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 </a:t>
                      </a:r>
                      <a:r>
                        <a:rPr lang="en-US" sz="2800" dirty="0" smtClean="0">
                          <a:effectLst/>
                        </a:rPr>
                        <a:t>piece</a:t>
                      </a:r>
                      <a:r>
                        <a:rPr lang="en-US" sz="2800" baseline="0" dirty="0" smtClean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43774829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Nose Plier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 </a:t>
                      </a:r>
                      <a:r>
                        <a:rPr lang="en-US" sz="2800" dirty="0" smtClean="0">
                          <a:effectLst/>
                        </a:rPr>
                        <a:t>piece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3883453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51C3A5ED-B6E2-4F09-8DC6-0194F13A5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8523162"/>
              </p:ext>
            </p:extLst>
          </p:nvPr>
        </p:nvGraphicFramePr>
        <p:xfrm>
          <a:off x="1739585" y="3763208"/>
          <a:ext cx="8699815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999">
                  <a:extLst>
                    <a:ext uri="{9D8B030D-6E8A-4147-A177-3AD203B41FA5}">
                      <a16:colId xmlns:a16="http://schemas.microsoft.com/office/drawing/2014/main" xmlns="" val="1480877239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1885230449"/>
                    </a:ext>
                  </a:extLst>
                </a:gridCol>
                <a:gridCol w="3365816">
                  <a:extLst>
                    <a:ext uri="{9D8B030D-6E8A-4147-A177-3AD203B41FA5}">
                      <a16:colId xmlns:a16="http://schemas.microsoft.com/office/drawing/2014/main" xmlns="" val="4140411346"/>
                    </a:ext>
                  </a:extLst>
                </a:gridCol>
              </a:tblGrid>
              <a:tr h="383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Sl. No.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Raw Materials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Quantity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8190468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Vrinda" panose="020B0502040204020203" pitchFamily="34" charset="0"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Vrinda" panose="020B0502040204020203" pitchFamily="34" charset="0"/>
                        </a:rPr>
                        <a:t>Transistor (D400, A1015)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Vrinda" panose="020B0502040204020203" pitchFamily="34" charset="0"/>
                        </a:rPr>
                        <a:t>2 pieces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19047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514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6808FA-BA53-4464-AB33-289D04E9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A1E3-07E0-4437-A7CA-F40E71CB1AD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CAF3A271-CAB8-4631-AF74-AB07F65D1388}"/>
              </a:ext>
            </a:extLst>
          </p:cNvPr>
          <p:cNvSpPr txBox="1">
            <a:spLocks/>
          </p:cNvSpPr>
          <p:nvPr/>
        </p:nvSpPr>
        <p:spPr>
          <a:xfrm>
            <a:off x="1295400" y="1752600"/>
            <a:ext cx="9296399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dirty="0"/>
              <a:t>A </a:t>
            </a:r>
            <a:r>
              <a:rPr lang="en-US" b="1" dirty="0"/>
              <a:t>transistor</a:t>
            </a:r>
            <a:r>
              <a:rPr lang="en-US" dirty="0"/>
              <a:t> is a semiconductor device used to </a:t>
            </a:r>
            <a:r>
              <a:rPr lang="en-US" dirty="0" smtClean="0"/>
              <a:t>amplify</a:t>
            </a:r>
            <a:r>
              <a:rPr lang="en-US" dirty="0"/>
              <a:t> or switch electronic signals and </a:t>
            </a:r>
            <a:r>
              <a:rPr lang="en-US" dirty="0" smtClean="0"/>
              <a:t>electrical power. </a:t>
            </a:r>
            <a:r>
              <a:rPr lang="en-US" dirty="0"/>
              <a:t>Transistor is a active </a:t>
            </a:r>
            <a:r>
              <a:rPr lang="en-US" dirty="0" smtClean="0"/>
              <a:t>component. It has three Terminals.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990725" y="685800"/>
            <a:ext cx="7924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 </a:t>
            </a:r>
            <a:r>
              <a:rPr lang="en-US" sz="4000" b="1" dirty="0"/>
              <a:t>Transistor</a:t>
            </a:r>
            <a:endParaRPr lang="en-US" sz="4000" dirty="0"/>
          </a:p>
        </p:txBody>
      </p:sp>
      <p:sp>
        <p:nvSpPr>
          <p:cNvPr id="16" name="Rectangle 15"/>
          <p:cNvSpPr/>
          <p:nvPr/>
        </p:nvSpPr>
        <p:spPr>
          <a:xfrm>
            <a:off x="4800600" y="5939143"/>
            <a:ext cx="1609725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Transistor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5200" y="3381446"/>
            <a:ext cx="3962400" cy="240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639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285</Words>
  <Application>Microsoft Office PowerPoint</Application>
  <PresentationFormat>Custom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Review Previous Session : </vt:lpstr>
      <vt:lpstr>Slide 4</vt:lpstr>
      <vt:lpstr>Slide 5</vt:lpstr>
      <vt:lpstr>Slide 6</vt:lpstr>
      <vt:lpstr>Slide 7</vt:lpstr>
      <vt:lpstr>Required Tools Equipment and Materials: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PC</dc:creator>
  <cp:lastModifiedBy>MY COMPUTER</cp:lastModifiedBy>
  <cp:revision>183</cp:revision>
  <cp:lastPrinted>2021-02-04T05:52:31Z</cp:lastPrinted>
  <dcterms:created xsi:type="dcterms:W3CDTF">2019-09-28T01:38:11Z</dcterms:created>
  <dcterms:modified xsi:type="dcterms:W3CDTF">2023-11-08T09:14:55Z</dcterms:modified>
</cp:coreProperties>
</file>